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2918400" cy="21945600"/>
  <p:notesSz cx="6858000" cy="9144000"/>
  <p:defaultTextStyle>
    <a:defPPr>
      <a:defRPr lang="en-US"/>
    </a:defPPr>
    <a:lvl1pPr marL="0" algn="l" defTabSz="1567510" rtl="0" eaLnBrk="1" latinLnBrk="0" hangingPunct="1">
      <a:defRPr sz="6200" kern="1200">
        <a:solidFill>
          <a:schemeClr val="tx1"/>
        </a:solidFill>
        <a:latin typeface="+mn-lt"/>
        <a:ea typeface="+mn-ea"/>
        <a:cs typeface="+mn-cs"/>
      </a:defRPr>
    </a:lvl1pPr>
    <a:lvl2pPr marL="1567510" algn="l" defTabSz="1567510" rtl="0" eaLnBrk="1" latinLnBrk="0" hangingPunct="1">
      <a:defRPr sz="6200" kern="1200">
        <a:solidFill>
          <a:schemeClr val="tx1"/>
        </a:solidFill>
        <a:latin typeface="+mn-lt"/>
        <a:ea typeface="+mn-ea"/>
        <a:cs typeface="+mn-cs"/>
      </a:defRPr>
    </a:lvl2pPr>
    <a:lvl3pPr marL="3135020" algn="l" defTabSz="1567510" rtl="0" eaLnBrk="1" latinLnBrk="0" hangingPunct="1">
      <a:defRPr sz="6200" kern="1200">
        <a:solidFill>
          <a:schemeClr val="tx1"/>
        </a:solidFill>
        <a:latin typeface="+mn-lt"/>
        <a:ea typeface="+mn-ea"/>
        <a:cs typeface="+mn-cs"/>
      </a:defRPr>
    </a:lvl3pPr>
    <a:lvl4pPr marL="4702531" algn="l" defTabSz="1567510" rtl="0" eaLnBrk="1" latinLnBrk="0" hangingPunct="1">
      <a:defRPr sz="6200" kern="1200">
        <a:solidFill>
          <a:schemeClr val="tx1"/>
        </a:solidFill>
        <a:latin typeface="+mn-lt"/>
        <a:ea typeface="+mn-ea"/>
        <a:cs typeface="+mn-cs"/>
      </a:defRPr>
    </a:lvl4pPr>
    <a:lvl5pPr marL="6270041" algn="l" defTabSz="1567510" rtl="0" eaLnBrk="1" latinLnBrk="0" hangingPunct="1">
      <a:defRPr sz="6200" kern="1200">
        <a:solidFill>
          <a:schemeClr val="tx1"/>
        </a:solidFill>
        <a:latin typeface="+mn-lt"/>
        <a:ea typeface="+mn-ea"/>
        <a:cs typeface="+mn-cs"/>
      </a:defRPr>
    </a:lvl5pPr>
    <a:lvl6pPr marL="7837551" algn="l" defTabSz="1567510" rtl="0" eaLnBrk="1" latinLnBrk="0" hangingPunct="1">
      <a:defRPr sz="6200" kern="1200">
        <a:solidFill>
          <a:schemeClr val="tx1"/>
        </a:solidFill>
        <a:latin typeface="+mn-lt"/>
        <a:ea typeface="+mn-ea"/>
        <a:cs typeface="+mn-cs"/>
      </a:defRPr>
    </a:lvl6pPr>
    <a:lvl7pPr marL="9405061" algn="l" defTabSz="1567510" rtl="0" eaLnBrk="1" latinLnBrk="0" hangingPunct="1">
      <a:defRPr sz="6200" kern="1200">
        <a:solidFill>
          <a:schemeClr val="tx1"/>
        </a:solidFill>
        <a:latin typeface="+mn-lt"/>
        <a:ea typeface="+mn-ea"/>
        <a:cs typeface="+mn-cs"/>
      </a:defRPr>
    </a:lvl7pPr>
    <a:lvl8pPr marL="10972571" algn="l" defTabSz="1567510" rtl="0" eaLnBrk="1" latinLnBrk="0" hangingPunct="1">
      <a:defRPr sz="6200" kern="1200">
        <a:solidFill>
          <a:schemeClr val="tx1"/>
        </a:solidFill>
        <a:latin typeface="+mn-lt"/>
        <a:ea typeface="+mn-ea"/>
        <a:cs typeface="+mn-cs"/>
      </a:defRPr>
    </a:lvl8pPr>
    <a:lvl9pPr marL="12540082" algn="l" defTabSz="1567510" rtl="0" eaLnBrk="1" latinLnBrk="0" hangingPunct="1">
      <a:defRPr sz="6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2"/>
    <a:srgbClr val="E5DCDB"/>
    <a:srgbClr val="7E0E10"/>
    <a:srgbClr val="E8D4D3"/>
    <a:srgbClr val="E6D1D0"/>
    <a:srgbClr val="873031"/>
    <a:srgbClr val="F4EAE9"/>
    <a:srgbClr val="7D110C"/>
    <a:srgbClr val="B30839"/>
    <a:srgbClr val="961A3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9098" autoAdjust="0"/>
    <p:restoredTop sz="96985" autoAdjust="0"/>
  </p:normalViewPr>
  <p:slideViewPr>
    <p:cSldViewPr snapToGrid="0" snapToObjects="1">
      <p:cViewPr varScale="1">
        <p:scale>
          <a:sx n="49" d="100"/>
          <a:sy n="49" d="100"/>
        </p:scale>
        <p:origin x="2238" y="90"/>
      </p:cViewPr>
      <p:guideLst>
        <p:guide orient="horz" pos="6912"/>
        <p:guide pos="10368"/>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gif>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150FDD1-E802-4B61-BB15-40BE78DAD272}" type="datetimeFigureOut">
              <a:rPr lang="en-US" smtClean="0"/>
              <a:t>5/4/2022</a:t>
            </a:fld>
            <a:endParaRPr lang="en-US" dirty="0"/>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4384764-96E1-4D69-9597-D51E07D08E08}" type="slidenum">
              <a:rPr lang="en-US" smtClean="0"/>
              <a:t>‹#›</a:t>
            </a:fld>
            <a:endParaRPr lang="en-US" dirty="0"/>
          </a:p>
        </p:txBody>
      </p:sp>
    </p:spTree>
    <p:extLst>
      <p:ext uri="{BB962C8B-B14F-4D97-AF65-F5344CB8AC3E}">
        <p14:creationId xmlns:p14="http://schemas.microsoft.com/office/powerpoint/2010/main" val="1624917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4384764-96E1-4D69-9597-D51E07D08E08}" type="slidenum">
              <a:rPr lang="en-US" smtClean="0"/>
              <a:t>1</a:t>
            </a:fld>
            <a:endParaRPr lang="en-US" dirty="0"/>
          </a:p>
        </p:txBody>
      </p:sp>
    </p:spTree>
    <p:extLst>
      <p:ext uri="{BB962C8B-B14F-4D97-AF65-F5344CB8AC3E}">
        <p14:creationId xmlns:p14="http://schemas.microsoft.com/office/powerpoint/2010/main" val="1030501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817362"/>
            <a:ext cx="27980640" cy="4704080"/>
          </a:xfrm>
        </p:spPr>
        <p:txBody>
          <a:bodyPr/>
          <a:lstStyle/>
          <a:p>
            <a:r>
              <a:rPr lang="en-US"/>
              <a:t>Click to edit Master title style</a:t>
            </a:r>
          </a:p>
        </p:txBody>
      </p:sp>
      <p:sp>
        <p:nvSpPr>
          <p:cNvPr id="3" name="Subtitle 2"/>
          <p:cNvSpPr>
            <a:spLocks noGrp="1"/>
          </p:cNvSpPr>
          <p:nvPr>
            <p:ph type="subTitle" idx="1"/>
          </p:nvPr>
        </p:nvSpPr>
        <p:spPr>
          <a:xfrm>
            <a:off x="4937760" y="12435840"/>
            <a:ext cx="23042880" cy="5608320"/>
          </a:xfrm>
        </p:spPr>
        <p:txBody>
          <a:bodyPr/>
          <a:lstStyle>
            <a:lvl1pPr marL="0" indent="0" algn="ctr">
              <a:buNone/>
              <a:defRPr>
                <a:solidFill>
                  <a:schemeClr val="tx1">
                    <a:tint val="75000"/>
                  </a:schemeClr>
                </a:solidFill>
              </a:defRPr>
            </a:lvl1pPr>
            <a:lvl2pPr marL="1567510" indent="0" algn="ctr">
              <a:buNone/>
              <a:defRPr>
                <a:solidFill>
                  <a:schemeClr val="tx1">
                    <a:tint val="75000"/>
                  </a:schemeClr>
                </a:solidFill>
              </a:defRPr>
            </a:lvl2pPr>
            <a:lvl3pPr marL="3135020" indent="0" algn="ctr">
              <a:buNone/>
              <a:defRPr>
                <a:solidFill>
                  <a:schemeClr val="tx1">
                    <a:tint val="75000"/>
                  </a:schemeClr>
                </a:solidFill>
              </a:defRPr>
            </a:lvl3pPr>
            <a:lvl4pPr marL="4702531" indent="0" algn="ctr">
              <a:buNone/>
              <a:defRPr>
                <a:solidFill>
                  <a:schemeClr val="tx1">
                    <a:tint val="75000"/>
                  </a:schemeClr>
                </a:solidFill>
              </a:defRPr>
            </a:lvl4pPr>
            <a:lvl5pPr marL="6270041" indent="0" algn="ctr">
              <a:buNone/>
              <a:defRPr>
                <a:solidFill>
                  <a:schemeClr val="tx1">
                    <a:tint val="75000"/>
                  </a:schemeClr>
                </a:solidFill>
              </a:defRPr>
            </a:lvl5pPr>
            <a:lvl6pPr marL="7837551" indent="0" algn="ctr">
              <a:buNone/>
              <a:defRPr>
                <a:solidFill>
                  <a:schemeClr val="tx1">
                    <a:tint val="75000"/>
                  </a:schemeClr>
                </a:solidFill>
              </a:defRPr>
            </a:lvl6pPr>
            <a:lvl7pPr marL="9405061" indent="0" algn="ctr">
              <a:buNone/>
              <a:defRPr>
                <a:solidFill>
                  <a:schemeClr val="tx1">
                    <a:tint val="75000"/>
                  </a:schemeClr>
                </a:solidFill>
              </a:defRPr>
            </a:lvl7pPr>
            <a:lvl8pPr marL="10972571" indent="0" algn="ctr">
              <a:buNone/>
              <a:defRPr>
                <a:solidFill>
                  <a:schemeClr val="tx1">
                    <a:tint val="75000"/>
                  </a:schemeClr>
                </a:solidFill>
              </a:defRPr>
            </a:lvl8pPr>
            <a:lvl9pPr marL="1254008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4185962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007797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5919310" y="2814321"/>
            <a:ext cx="26660477" cy="5991860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926459" y="2814321"/>
            <a:ext cx="79444213" cy="599186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782188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920862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14102082"/>
            <a:ext cx="27980640" cy="4358640"/>
          </a:xfrm>
        </p:spPr>
        <p:txBody>
          <a:bodyPr anchor="t"/>
          <a:lstStyle>
            <a:lvl1pPr algn="l">
              <a:defRPr sz="13700" b="1" cap="all"/>
            </a:lvl1pPr>
          </a:lstStyle>
          <a:p>
            <a:r>
              <a:rPr lang="en-US"/>
              <a:t>Click to edit Master title style</a:t>
            </a:r>
          </a:p>
        </p:txBody>
      </p:sp>
      <p:sp>
        <p:nvSpPr>
          <p:cNvPr id="3" name="Text Placeholder 2"/>
          <p:cNvSpPr>
            <a:spLocks noGrp="1"/>
          </p:cNvSpPr>
          <p:nvPr>
            <p:ph type="body" idx="1"/>
          </p:nvPr>
        </p:nvSpPr>
        <p:spPr>
          <a:xfrm>
            <a:off x="2600327" y="9301483"/>
            <a:ext cx="27980640" cy="4800598"/>
          </a:xfrm>
        </p:spPr>
        <p:txBody>
          <a:bodyPr anchor="b"/>
          <a:lstStyle>
            <a:lvl1pPr marL="0" indent="0">
              <a:buNone/>
              <a:defRPr sz="6900">
                <a:solidFill>
                  <a:schemeClr val="tx1">
                    <a:tint val="75000"/>
                  </a:schemeClr>
                </a:solidFill>
              </a:defRPr>
            </a:lvl1pPr>
            <a:lvl2pPr marL="1567510" indent="0">
              <a:buNone/>
              <a:defRPr sz="6200">
                <a:solidFill>
                  <a:schemeClr val="tx1">
                    <a:tint val="75000"/>
                  </a:schemeClr>
                </a:solidFill>
              </a:defRPr>
            </a:lvl2pPr>
            <a:lvl3pPr marL="3135020" indent="0">
              <a:buNone/>
              <a:defRPr sz="5500">
                <a:solidFill>
                  <a:schemeClr val="tx1">
                    <a:tint val="75000"/>
                  </a:schemeClr>
                </a:solidFill>
              </a:defRPr>
            </a:lvl3pPr>
            <a:lvl4pPr marL="4702531" indent="0">
              <a:buNone/>
              <a:defRPr sz="4800">
                <a:solidFill>
                  <a:schemeClr val="tx1">
                    <a:tint val="75000"/>
                  </a:schemeClr>
                </a:solidFill>
              </a:defRPr>
            </a:lvl4pPr>
            <a:lvl5pPr marL="6270041" indent="0">
              <a:buNone/>
              <a:defRPr sz="4800">
                <a:solidFill>
                  <a:schemeClr val="tx1">
                    <a:tint val="75000"/>
                  </a:schemeClr>
                </a:solidFill>
              </a:defRPr>
            </a:lvl5pPr>
            <a:lvl6pPr marL="7837551" indent="0">
              <a:buNone/>
              <a:defRPr sz="4800">
                <a:solidFill>
                  <a:schemeClr val="tx1">
                    <a:tint val="75000"/>
                  </a:schemeClr>
                </a:solidFill>
              </a:defRPr>
            </a:lvl6pPr>
            <a:lvl7pPr marL="9405061" indent="0">
              <a:buNone/>
              <a:defRPr sz="4800">
                <a:solidFill>
                  <a:schemeClr val="tx1">
                    <a:tint val="75000"/>
                  </a:schemeClr>
                </a:solidFill>
              </a:defRPr>
            </a:lvl7pPr>
            <a:lvl8pPr marL="10972571" indent="0">
              <a:buNone/>
              <a:defRPr sz="4800">
                <a:solidFill>
                  <a:schemeClr val="tx1">
                    <a:tint val="75000"/>
                  </a:schemeClr>
                </a:solidFill>
              </a:defRPr>
            </a:lvl8pPr>
            <a:lvl9pPr marL="12540082"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335523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926457" y="16388081"/>
            <a:ext cx="53052343"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527442" y="16388081"/>
            <a:ext cx="53052347"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2057755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920" y="4912362"/>
            <a:ext cx="14544677"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4" name="Content Placeholder 3"/>
          <p:cNvSpPr>
            <a:spLocks noGrp="1"/>
          </p:cNvSpPr>
          <p:nvPr>
            <p:ph sz="half" idx="2"/>
          </p:nvPr>
        </p:nvSpPr>
        <p:spPr>
          <a:xfrm>
            <a:off x="1645920" y="6959600"/>
            <a:ext cx="14544677"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2" y="4912362"/>
            <a:ext cx="14550390"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6" name="Content Placeholder 5"/>
          <p:cNvSpPr>
            <a:spLocks noGrp="1"/>
          </p:cNvSpPr>
          <p:nvPr>
            <p:ph sz="quarter" idx="4"/>
          </p:nvPr>
        </p:nvSpPr>
        <p:spPr>
          <a:xfrm>
            <a:off x="16722092" y="6959600"/>
            <a:ext cx="14550390"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287730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719606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3826535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873760"/>
            <a:ext cx="10829927" cy="3718560"/>
          </a:xfrm>
        </p:spPr>
        <p:txBody>
          <a:bodyPr anchor="b"/>
          <a:lstStyle>
            <a:lvl1pPr algn="l">
              <a:defRPr sz="6900" b="1"/>
            </a:lvl1pPr>
          </a:lstStyle>
          <a:p>
            <a:r>
              <a:rPr lang="en-US"/>
              <a:t>Click to edit Master title style</a:t>
            </a:r>
          </a:p>
        </p:txBody>
      </p:sp>
      <p:sp>
        <p:nvSpPr>
          <p:cNvPr id="3" name="Content Placeholder 2"/>
          <p:cNvSpPr>
            <a:spLocks noGrp="1"/>
          </p:cNvSpPr>
          <p:nvPr>
            <p:ph idx="1"/>
          </p:nvPr>
        </p:nvSpPr>
        <p:spPr>
          <a:xfrm>
            <a:off x="12870180" y="873761"/>
            <a:ext cx="18402300" cy="18729962"/>
          </a:xfrm>
        </p:spPr>
        <p:txBody>
          <a:bodyPr/>
          <a:lstStyle>
            <a:lvl1pPr>
              <a:defRPr sz="11000"/>
            </a:lvl1pPr>
            <a:lvl2pPr>
              <a:defRPr sz="9600"/>
            </a:lvl2pPr>
            <a:lvl3pPr>
              <a:defRPr sz="8200"/>
            </a:lvl3pPr>
            <a:lvl4pPr>
              <a:defRPr sz="6900"/>
            </a:lvl4pPr>
            <a:lvl5pPr>
              <a:defRPr sz="6900"/>
            </a:lvl5pPr>
            <a:lvl6pPr>
              <a:defRPr sz="6900"/>
            </a:lvl6pPr>
            <a:lvl7pPr>
              <a:defRPr sz="6900"/>
            </a:lvl7pPr>
            <a:lvl8pPr>
              <a:defRPr sz="6900"/>
            </a:lvl8pPr>
            <a:lvl9pPr>
              <a:defRPr sz="6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2" y="4592321"/>
            <a:ext cx="10829927" cy="15011402"/>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1207301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0"/>
            <a:ext cx="19751040" cy="1813562"/>
          </a:xfrm>
        </p:spPr>
        <p:txBody>
          <a:bodyPr anchor="b"/>
          <a:lstStyle>
            <a:lvl1pPr algn="l">
              <a:defRPr sz="6900" b="1"/>
            </a:lvl1pPr>
          </a:lstStyle>
          <a:p>
            <a:r>
              <a:rPr lang="en-US"/>
              <a:t>Click to edit Master title style</a:t>
            </a:r>
          </a:p>
        </p:txBody>
      </p:sp>
      <p:sp>
        <p:nvSpPr>
          <p:cNvPr id="3" name="Picture Placeholder 2"/>
          <p:cNvSpPr>
            <a:spLocks noGrp="1"/>
          </p:cNvSpPr>
          <p:nvPr>
            <p:ph type="pic" idx="1"/>
          </p:nvPr>
        </p:nvSpPr>
        <p:spPr>
          <a:xfrm>
            <a:off x="6452237" y="1960880"/>
            <a:ext cx="19751040" cy="13167360"/>
          </a:xfrm>
        </p:spPr>
        <p:txBody>
          <a:bodyPr/>
          <a:lstStyle>
            <a:lvl1pPr marL="0" indent="0">
              <a:buNone/>
              <a:defRPr sz="11000"/>
            </a:lvl1pPr>
            <a:lvl2pPr marL="1567510" indent="0">
              <a:buNone/>
              <a:defRPr sz="9600"/>
            </a:lvl2pPr>
            <a:lvl3pPr marL="3135020" indent="0">
              <a:buNone/>
              <a:defRPr sz="8200"/>
            </a:lvl3pPr>
            <a:lvl4pPr marL="4702531" indent="0">
              <a:buNone/>
              <a:defRPr sz="6900"/>
            </a:lvl4pPr>
            <a:lvl5pPr marL="6270041" indent="0">
              <a:buNone/>
              <a:defRPr sz="6900"/>
            </a:lvl5pPr>
            <a:lvl6pPr marL="7837551" indent="0">
              <a:buNone/>
              <a:defRPr sz="6900"/>
            </a:lvl6pPr>
            <a:lvl7pPr marL="9405061" indent="0">
              <a:buNone/>
              <a:defRPr sz="6900"/>
            </a:lvl7pPr>
            <a:lvl8pPr marL="10972571" indent="0">
              <a:buNone/>
              <a:defRPr sz="6900"/>
            </a:lvl8pPr>
            <a:lvl9pPr marL="12540082" indent="0">
              <a:buNone/>
              <a:defRPr sz="6900"/>
            </a:lvl9pPr>
          </a:lstStyle>
          <a:p>
            <a:endParaRPr lang="en-US" dirty="0"/>
          </a:p>
        </p:txBody>
      </p:sp>
      <p:sp>
        <p:nvSpPr>
          <p:cNvPr id="4" name="Text Placeholder 3"/>
          <p:cNvSpPr>
            <a:spLocks noGrp="1"/>
          </p:cNvSpPr>
          <p:nvPr>
            <p:ph type="body" sz="half" idx="2"/>
          </p:nvPr>
        </p:nvSpPr>
        <p:spPr>
          <a:xfrm>
            <a:off x="6452237" y="17175482"/>
            <a:ext cx="19751040" cy="2575558"/>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E350CF23-4F62-8046-AF6A-DE4F04AD794B}" type="datetimeFigureOut">
              <a:rPr lang="en-US" smtClean="0"/>
              <a:t>5/4/2022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C29C00-8D78-0648-BB41-8377B10D69F3}" type="slidenum">
              <a:rPr lang="en-US" smtClean="0"/>
              <a:t>‹#›</a:t>
            </a:fld>
            <a:endParaRPr lang="en-US" dirty="0"/>
          </a:p>
        </p:txBody>
      </p:sp>
    </p:spTree>
    <p:extLst>
      <p:ext uri="{BB962C8B-B14F-4D97-AF65-F5344CB8AC3E}">
        <p14:creationId xmlns:p14="http://schemas.microsoft.com/office/powerpoint/2010/main" val="4289698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878842"/>
            <a:ext cx="29626560" cy="3657600"/>
          </a:xfrm>
          <a:prstGeom prst="rect">
            <a:avLst/>
          </a:prstGeom>
        </p:spPr>
        <p:txBody>
          <a:bodyPr vert="horz" lIns="313502" tIns="156751" rIns="313502" bIns="156751" rtlCol="0" anchor="ctr">
            <a:normAutofit/>
          </a:bodyPr>
          <a:lstStyle/>
          <a:p>
            <a:r>
              <a:rPr lang="en-US"/>
              <a:t>Click to edit Master title style</a:t>
            </a:r>
          </a:p>
        </p:txBody>
      </p:sp>
      <p:sp>
        <p:nvSpPr>
          <p:cNvPr id="3" name="Text Placeholder 2"/>
          <p:cNvSpPr>
            <a:spLocks noGrp="1"/>
          </p:cNvSpPr>
          <p:nvPr>
            <p:ph type="body" idx="1"/>
          </p:nvPr>
        </p:nvSpPr>
        <p:spPr>
          <a:xfrm>
            <a:off x="1645920" y="5120641"/>
            <a:ext cx="29626560" cy="14483082"/>
          </a:xfrm>
          <a:prstGeom prst="rect">
            <a:avLst/>
          </a:prstGeom>
        </p:spPr>
        <p:txBody>
          <a:bodyPr vert="horz" lIns="313502" tIns="156751" rIns="313502" bIns="1567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920" y="20340322"/>
            <a:ext cx="7680960" cy="1168400"/>
          </a:xfrm>
          <a:prstGeom prst="rect">
            <a:avLst/>
          </a:prstGeom>
        </p:spPr>
        <p:txBody>
          <a:bodyPr vert="horz" lIns="313502" tIns="156751" rIns="313502" bIns="156751" rtlCol="0" anchor="ctr"/>
          <a:lstStyle>
            <a:lvl1pPr algn="l">
              <a:defRPr sz="4100">
                <a:solidFill>
                  <a:schemeClr val="tx1">
                    <a:tint val="75000"/>
                  </a:schemeClr>
                </a:solidFill>
              </a:defRPr>
            </a:lvl1pPr>
          </a:lstStyle>
          <a:p>
            <a:fld id="{E350CF23-4F62-8046-AF6A-DE4F04AD794B}" type="datetimeFigureOut">
              <a:rPr lang="en-US" smtClean="0"/>
              <a:t>5/4/2022</a:t>
            </a:fld>
            <a:endParaRPr lang="en-US" dirty="0"/>
          </a:p>
        </p:txBody>
      </p:sp>
      <p:sp>
        <p:nvSpPr>
          <p:cNvPr id="5" name="Footer Placeholder 4"/>
          <p:cNvSpPr>
            <a:spLocks noGrp="1"/>
          </p:cNvSpPr>
          <p:nvPr>
            <p:ph type="ftr" sz="quarter" idx="3"/>
          </p:nvPr>
        </p:nvSpPr>
        <p:spPr>
          <a:xfrm>
            <a:off x="11247120" y="20340322"/>
            <a:ext cx="10424160" cy="1168400"/>
          </a:xfrm>
          <a:prstGeom prst="rect">
            <a:avLst/>
          </a:prstGeom>
        </p:spPr>
        <p:txBody>
          <a:bodyPr vert="horz" lIns="313502" tIns="156751" rIns="313502" bIns="156751" rtlCol="0" anchor="ctr"/>
          <a:lstStyle>
            <a:lvl1pPr algn="ctr">
              <a:defRPr sz="41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591520" y="20340322"/>
            <a:ext cx="7680960" cy="1168400"/>
          </a:xfrm>
          <a:prstGeom prst="rect">
            <a:avLst/>
          </a:prstGeom>
        </p:spPr>
        <p:txBody>
          <a:bodyPr vert="horz" lIns="313502" tIns="156751" rIns="313502" bIns="156751" rtlCol="0" anchor="ctr"/>
          <a:lstStyle>
            <a:lvl1pPr algn="r">
              <a:defRPr sz="4100">
                <a:solidFill>
                  <a:schemeClr val="tx1">
                    <a:tint val="75000"/>
                  </a:schemeClr>
                </a:solidFill>
              </a:defRPr>
            </a:lvl1pPr>
          </a:lstStyle>
          <a:p>
            <a:fld id="{9BC29C00-8D78-0648-BB41-8377B10D69F3}" type="slidenum">
              <a:rPr lang="en-US" smtClean="0"/>
              <a:t>‹#›</a:t>
            </a:fld>
            <a:endParaRPr lang="en-US" dirty="0"/>
          </a:p>
        </p:txBody>
      </p:sp>
    </p:spTree>
    <p:extLst>
      <p:ext uri="{BB962C8B-B14F-4D97-AF65-F5344CB8AC3E}">
        <p14:creationId xmlns:p14="http://schemas.microsoft.com/office/powerpoint/2010/main" val="41376347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567510" rtl="0" eaLnBrk="1" latinLnBrk="0" hangingPunct="1">
        <a:spcBef>
          <a:spcPct val="0"/>
        </a:spcBef>
        <a:buNone/>
        <a:defRPr sz="15100" kern="1200">
          <a:solidFill>
            <a:schemeClr val="tx1"/>
          </a:solidFill>
          <a:latin typeface="+mj-lt"/>
          <a:ea typeface="+mj-ea"/>
          <a:cs typeface="+mj-cs"/>
        </a:defRPr>
      </a:lvl1pPr>
    </p:titleStyle>
    <p:bodyStyle>
      <a:lvl1pPr marL="1175633" indent="-1175633" algn="l" defTabSz="1567510" rtl="0" eaLnBrk="1" latinLnBrk="0" hangingPunct="1">
        <a:spcBef>
          <a:spcPct val="20000"/>
        </a:spcBef>
        <a:buFont typeface="Arial"/>
        <a:buChar char="•"/>
        <a:defRPr sz="11000" kern="1200">
          <a:solidFill>
            <a:schemeClr val="tx1"/>
          </a:solidFill>
          <a:latin typeface="+mn-lt"/>
          <a:ea typeface="+mn-ea"/>
          <a:cs typeface="+mn-cs"/>
        </a:defRPr>
      </a:lvl1pPr>
      <a:lvl2pPr marL="2547204" indent="-979694" algn="l" defTabSz="1567510" rtl="0" eaLnBrk="1" latinLnBrk="0" hangingPunct="1">
        <a:spcBef>
          <a:spcPct val="20000"/>
        </a:spcBef>
        <a:buFont typeface="Arial"/>
        <a:buChar char="–"/>
        <a:defRPr sz="9600" kern="1200">
          <a:solidFill>
            <a:schemeClr val="tx1"/>
          </a:solidFill>
          <a:latin typeface="+mn-lt"/>
          <a:ea typeface="+mn-ea"/>
          <a:cs typeface="+mn-cs"/>
        </a:defRPr>
      </a:lvl2pPr>
      <a:lvl3pPr marL="3918776" indent="-783755" algn="l" defTabSz="1567510" rtl="0" eaLnBrk="1" latinLnBrk="0" hangingPunct="1">
        <a:spcBef>
          <a:spcPct val="20000"/>
        </a:spcBef>
        <a:buFont typeface="Arial"/>
        <a:buChar char="•"/>
        <a:defRPr sz="8200" kern="1200">
          <a:solidFill>
            <a:schemeClr val="tx1"/>
          </a:solidFill>
          <a:latin typeface="+mn-lt"/>
          <a:ea typeface="+mn-ea"/>
          <a:cs typeface="+mn-cs"/>
        </a:defRPr>
      </a:lvl3pPr>
      <a:lvl4pPr marL="5486286" indent="-783755" algn="l" defTabSz="1567510" rtl="0" eaLnBrk="1" latinLnBrk="0" hangingPunct="1">
        <a:spcBef>
          <a:spcPct val="20000"/>
        </a:spcBef>
        <a:buFont typeface="Arial"/>
        <a:buChar char="–"/>
        <a:defRPr sz="6900" kern="1200">
          <a:solidFill>
            <a:schemeClr val="tx1"/>
          </a:solidFill>
          <a:latin typeface="+mn-lt"/>
          <a:ea typeface="+mn-ea"/>
          <a:cs typeface="+mn-cs"/>
        </a:defRPr>
      </a:lvl4pPr>
      <a:lvl5pPr marL="7053796" indent="-783755" algn="l" defTabSz="1567510" rtl="0" eaLnBrk="1" latinLnBrk="0" hangingPunct="1">
        <a:spcBef>
          <a:spcPct val="20000"/>
        </a:spcBef>
        <a:buFont typeface="Arial"/>
        <a:buChar char="»"/>
        <a:defRPr sz="6900" kern="1200">
          <a:solidFill>
            <a:schemeClr val="tx1"/>
          </a:solidFill>
          <a:latin typeface="+mn-lt"/>
          <a:ea typeface="+mn-ea"/>
          <a:cs typeface="+mn-cs"/>
        </a:defRPr>
      </a:lvl5pPr>
      <a:lvl6pPr marL="8621306" indent="-783755" algn="l" defTabSz="1567510" rtl="0" eaLnBrk="1" latinLnBrk="0" hangingPunct="1">
        <a:spcBef>
          <a:spcPct val="20000"/>
        </a:spcBef>
        <a:buFont typeface="Arial"/>
        <a:buChar char="•"/>
        <a:defRPr sz="6900" kern="1200">
          <a:solidFill>
            <a:schemeClr val="tx1"/>
          </a:solidFill>
          <a:latin typeface="+mn-lt"/>
          <a:ea typeface="+mn-ea"/>
          <a:cs typeface="+mn-cs"/>
        </a:defRPr>
      </a:lvl6pPr>
      <a:lvl7pPr marL="10188816" indent="-783755" algn="l" defTabSz="1567510" rtl="0" eaLnBrk="1" latinLnBrk="0" hangingPunct="1">
        <a:spcBef>
          <a:spcPct val="20000"/>
        </a:spcBef>
        <a:buFont typeface="Arial"/>
        <a:buChar char="•"/>
        <a:defRPr sz="6900" kern="1200">
          <a:solidFill>
            <a:schemeClr val="tx1"/>
          </a:solidFill>
          <a:latin typeface="+mn-lt"/>
          <a:ea typeface="+mn-ea"/>
          <a:cs typeface="+mn-cs"/>
        </a:defRPr>
      </a:lvl7pPr>
      <a:lvl8pPr marL="11756327" indent="-783755" algn="l" defTabSz="1567510" rtl="0" eaLnBrk="1" latinLnBrk="0" hangingPunct="1">
        <a:spcBef>
          <a:spcPct val="20000"/>
        </a:spcBef>
        <a:buFont typeface="Arial"/>
        <a:buChar char="•"/>
        <a:defRPr sz="6900" kern="1200">
          <a:solidFill>
            <a:schemeClr val="tx1"/>
          </a:solidFill>
          <a:latin typeface="+mn-lt"/>
          <a:ea typeface="+mn-ea"/>
          <a:cs typeface="+mn-cs"/>
        </a:defRPr>
      </a:lvl8pPr>
      <a:lvl9pPr marL="13323837" indent="-783755" algn="l" defTabSz="1567510" rtl="0" eaLnBrk="1" latinLnBrk="0" hangingPunct="1">
        <a:spcBef>
          <a:spcPct val="20000"/>
        </a:spcBef>
        <a:buFont typeface="Arial"/>
        <a:buChar char="•"/>
        <a:defRPr sz="6900" kern="1200">
          <a:solidFill>
            <a:schemeClr val="tx1"/>
          </a:solidFill>
          <a:latin typeface="+mn-lt"/>
          <a:ea typeface="+mn-ea"/>
          <a:cs typeface="+mn-cs"/>
        </a:defRPr>
      </a:lvl9pPr>
    </p:bodyStyle>
    <p:otherStyle>
      <a:defPPr>
        <a:defRPr lang="en-US"/>
      </a:defPPr>
      <a:lvl1pPr marL="0" algn="l" defTabSz="1567510" rtl="0" eaLnBrk="1" latinLnBrk="0" hangingPunct="1">
        <a:defRPr sz="6200" kern="1200">
          <a:solidFill>
            <a:schemeClr val="tx1"/>
          </a:solidFill>
          <a:latin typeface="+mn-lt"/>
          <a:ea typeface="+mn-ea"/>
          <a:cs typeface="+mn-cs"/>
        </a:defRPr>
      </a:lvl1pPr>
      <a:lvl2pPr marL="1567510" algn="l" defTabSz="1567510" rtl="0" eaLnBrk="1" latinLnBrk="0" hangingPunct="1">
        <a:defRPr sz="6200" kern="1200">
          <a:solidFill>
            <a:schemeClr val="tx1"/>
          </a:solidFill>
          <a:latin typeface="+mn-lt"/>
          <a:ea typeface="+mn-ea"/>
          <a:cs typeface="+mn-cs"/>
        </a:defRPr>
      </a:lvl2pPr>
      <a:lvl3pPr marL="3135020" algn="l" defTabSz="1567510" rtl="0" eaLnBrk="1" latinLnBrk="0" hangingPunct="1">
        <a:defRPr sz="6200" kern="1200">
          <a:solidFill>
            <a:schemeClr val="tx1"/>
          </a:solidFill>
          <a:latin typeface="+mn-lt"/>
          <a:ea typeface="+mn-ea"/>
          <a:cs typeface="+mn-cs"/>
        </a:defRPr>
      </a:lvl3pPr>
      <a:lvl4pPr marL="4702531" algn="l" defTabSz="1567510" rtl="0" eaLnBrk="1" latinLnBrk="0" hangingPunct="1">
        <a:defRPr sz="6200" kern="1200">
          <a:solidFill>
            <a:schemeClr val="tx1"/>
          </a:solidFill>
          <a:latin typeface="+mn-lt"/>
          <a:ea typeface="+mn-ea"/>
          <a:cs typeface="+mn-cs"/>
        </a:defRPr>
      </a:lvl4pPr>
      <a:lvl5pPr marL="6270041" algn="l" defTabSz="1567510" rtl="0" eaLnBrk="1" latinLnBrk="0" hangingPunct="1">
        <a:defRPr sz="6200" kern="1200">
          <a:solidFill>
            <a:schemeClr val="tx1"/>
          </a:solidFill>
          <a:latin typeface="+mn-lt"/>
          <a:ea typeface="+mn-ea"/>
          <a:cs typeface="+mn-cs"/>
        </a:defRPr>
      </a:lvl5pPr>
      <a:lvl6pPr marL="7837551" algn="l" defTabSz="1567510" rtl="0" eaLnBrk="1" latinLnBrk="0" hangingPunct="1">
        <a:defRPr sz="6200" kern="1200">
          <a:solidFill>
            <a:schemeClr val="tx1"/>
          </a:solidFill>
          <a:latin typeface="+mn-lt"/>
          <a:ea typeface="+mn-ea"/>
          <a:cs typeface="+mn-cs"/>
        </a:defRPr>
      </a:lvl6pPr>
      <a:lvl7pPr marL="9405061" algn="l" defTabSz="1567510" rtl="0" eaLnBrk="1" latinLnBrk="0" hangingPunct="1">
        <a:defRPr sz="6200" kern="1200">
          <a:solidFill>
            <a:schemeClr val="tx1"/>
          </a:solidFill>
          <a:latin typeface="+mn-lt"/>
          <a:ea typeface="+mn-ea"/>
          <a:cs typeface="+mn-cs"/>
        </a:defRPr>
      </a:lvl7pPr>
      <a:lvl8pPr marL="10972571" algn="l" defTabSz="1567510" rtl="0" eaLnBrk="1" latinLnBrk="0" hangingPunct="1">
        <a:defRPr sz="6200" kern="1200">
          <a:solidFill>
            <a:schemeClr val="tx1"/>
          </a:solidFill>
          <a:latin typeface="+mn-lt"/>
          <a:ea typeface="+mn-ea"/>
          <a:cs typeface="+mn-cs"/>
        </a:defRPr>
      </a:lvl8pPr>
      <a:lvl9pPr marL="12540082" algn="l" defTabSz="1567510" rtl="0" eaLnBrk="1" latinLnBrk="0" hangingPunct="1">
        <a:defRPr sz="6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gif"/><Relationship Id="rId3" Type="http://schemas.openxmlformats.org/officeDocument/2006/relationships/image" Target="../media/image1.png"/><Relationship Id="rId7" Type="http://schemas.openxmlformats.org/officeDocument/2006/relationships/image" Target="../media/image5.gi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19050" y="0"/>
            <a:ext cx="32918400" cy="21945600"/>
          </a:xfrm>
          <a:prstGeom prst="rect">
            <a:avLst/>
          </a:prstGeom>
          <a:noFill/>
          <a:ln w="127000" cap="sq" cmpd="sng">
            <a:solidFill>
              <a:schemeClr val="tx1"/>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noFill/>
            </a:endParaRPr>
          </a:p>
        </p:txBody>
      </p:sp>
      <p:sp>
        <p:nvSpPr>
          <p:cNvPr id="24" name="TextBox 23"/>
          <p:cNvSpPr txBox="1"/>
          <p:nvPr/>
        </p:nvSpPr>
        <p:spPr>
          <a:xfrm>
            <a:off x="2933046" y="213085"/>
            <a:ext cx="27052305" cy="954107"/>
          </a:xfrm>
          <a:prstGeom prst="rect">
            <a:avLst/>
          </a:prstGeom>
          <a:noFill/>
        </p:spPr>
        <p:txBody>
          <a:bodyPr wrap="square" rtlCol="0">
            <a:spAutoFit/>
          </a:bodyPr>
          <a:lstStyle/>
          <a:p>
            <a:pPr algn="ctr"/>
            <a:r>
              <a:rPr lang="en-US" sz="5600" dirty="0">
                <a:latin typeface="Times New Roman" panose="02020603050405020304" pitchFamily="18" charset="0"/>
                <a:cs typeface="Times New Roman" panose="02020603050405020304" pitchFamily="18" charset="0"/>
              </a:rPr>
              <a:t>Computer Vision Approach to Football Player Mapping</a:t>
            </a:r>
          </a:p>
        </p:txBody>
      </p:sp>
      <p:cxnSp>
        <p:nvCxnSpPr>
          <p:cNvPr id="28" name="Straight Connector 27"/>
          <p:cNvCxnSpPr/>
          <p:nvPr/>
        </p:nvCxnSpPr>
        <p:spPr>
          <a:xfrm>
            <a:off x="0" y="2609341"/>
            <a:ext cx="32918400" cy="0"/>
          </a:xfrm>
          <a:prstGeom prst="line">
            <a:avLst/>
          </a:prstGeom>
          <a:ln w="127000">
            <a:solidFill>
              <a:schemeClr val="tx1"/>
            </a:solidFill>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4916131" y="1652782"/>
            <a:ext cx="23086137"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Bryant Cornwell, Seth Mize, Lucas Franz, </a:t>
            </a:r>
            <a:r>
              <a:rPr lang="en-US" sz="3600" dirty="0" err="1">
                <a:latin typeface="Times New Roman" panose="02020603050405020304" pitchFamily="18" charset="0"/>
                <a:cs typeface="Times New Roman" panose="02020603050405020304" pitchFamily="18" charset="0"/>
              </a:rPr>
              <a:t>Luddy</a:t>
            </a:r>
            <a:r>
              <a:rPr lang="en-US" sz="3600" dirty="0">
                <a:latin typeface="Times New Roman" panose="02020603050405020304" pitchFamily="18" charset="0"/>
                <a:cs typeface="Times New Roman" panose="02020603050405020304" pitchFamily="18" charset="0"/>
              </a:rPr>
              <a:t> School of Informatics, Computing, and Engineering, Indiana University</a:t>
            </a:r>
          </a:p>
        </p:txBody>
      </p:sp>
      <p:sp>
        <p:nvSpPr>
          <p:cNvPr id="2" name="TextBox 1"/>
          <p:cNvSpPr txBox="1"/>
          <p:nvPr/>
        </p:nvSpPr>
        <p:spPr>
          <a:xfrm>
            <a:off x="37434" y="2673725"/>
            <a:ext cx="10816139" cy="707886"/>
          </a:xfrm>
          <a:prstGeom prst="rect">
            <a:avLst/>
          </a:prstGeom>
          <a:solidFill>
            <a:srgbClr val="990002"/>
          </a:solidFill>
          <a:ln>
            <a:solidFill>
              <a:srgbClr val="990002"/>
            </a:solidFill>
          </a:ln>
        </p:spPr>
        <p:txBody>
          <a:bodyPr wrap="square" rtlCol="0" anchor="t">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Abstract</a:t>
            </a:r>
          </a:p>
        </p:txBody>
      </p:sp>
      <p:sp>
        <p:nvSpPr>
          <p:cNvPr id="36" name="TextBox 35"/>
          <p:cNvSpPr txBox="1"/>
          <p:nvPr/>
        </p:nvSpPr>
        <p:spPr>
          <a:xfrm>
            <a:off x="46957" y="11628658"/>
            <a:ext cx="10787567"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Background</a:t>
            </a:r>
          </a:p>
        </p:txBody>
      </p:sp>
      <p:sp>
        <p:nvSpPr>
          <p:cNvPr id="39" name="TextBox 38"/>
          <p:cNvSpPr txBox="1"/>
          <p:nvPr/>
        </p:nvSpPr>
        <p:spPr>
          <a:xfrm>
            <a:off x="10853574" y="2679208"/>
            <a:ext cx="10853574" cy="707886"/>
          </a:xfrm>
          <a:prstGeom prst="rect">
            <a:avLst/>
          </a:prstGeom>
          <a:solidFill>
            <a:srgbClr val="990002"/>
          </a:solidFill>
        </p:spPr>
        <p:txBody>
          <a:bodyPr wrap="square" rtlCol="0" anchor="t">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Methods</a:t>
            </a:r>
          </a:p>
        </p:txBody>
      </p:sp>
      <p:cxnSp>
        <p:nvCxnSpPr>
          <p:cNvPr id="3" name="Straight Connector 2"/>
          <p:cNvCxnSpPr/>
          <p:nvPr/>
        </p:nvCxnSpPr>
        <p:spPr>
          <a:xfrm>
            <a:off x="10853574" y="2552191"/>
            <a:ext cx="0" cy="19336259"/>
          </a:xfrm>
          <a:prstGeom prst="line">
            <a:avLst/>
          </a:prstGeom>
          <a:ln w="1270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21707148" y="2550714"/>
            <a:ext cx="0" cy="19336259"/>
          </a:xfrm>
          <a:prstGeom prst="line">
            <a:avLst/>
          </a:prstGeom>
          <a:ln w="127000" cmpd="sng">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21774471" y="2674031"/>
            <a:ext cx="11072388"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Results</a:t>
            </a:r>
          </a:p>
        </p:txBody>
      </p:sp>
      <p:sp>
        <p:nvSpPr>
          <p:cNvPr id="53" name="TextBox 52"/>
          <p:cNvSpPr txBox="1"/>
          <p:nvPr/>
        </p:nvSpPr>
        <p:spPr>
          <a:xfrm>
            <a:off x="21769813" y="15194646"/>
            <a:ext cx="11072388" cy="707886"/>
          </a:xfrm>
          <a:prstGeom prst="rect">
            <a:avLst/>
          </a:prstGeom>
          <a:solidFill>
            <a:srgbClr val="990002"/>
          </a:solidFill>
        </p:spPr>
        <p:txBody>
          <a:bodyPr wrap="square" rtlCol="0">
            <a:spAutoFit/>
          </a:bodyPr>
          <a:lstStyle/>
          <a:p>
            <a:pPr algn="ctr"/>
            <a:r>
              <a:rPr lang="en-US" sz="4000" dirty="0">
                <a:solidFill>
                  <a:schemeClr val="bg1"/>
                </a:solidFill>
                <a:latin typeface="Times New Roman" panose="02020603050405020304" pitchFamily="18" charset="0"/>
                <a:cs typeface="Times New Roman" panose="02020603050405020304" pitchFamily="18" charset="0"/>
              </a:rPr>
              <a:t>Conclusion</a:t>
            </a:r>
          </a:p>
        </p:txBody>
      </p:sp>
      <p:pic>
        <p:nvPicPr>
          <p:cNvPr id="47" name="Picture 46">
            <a:extLst>
              <a:ext uri="{FF2B5EF4-FFF2-40B4-BE49-F238E27FC236}">
                <a16:creationId xmlns:a16="http://schemas.microsoft.com/office/drawing/2014/main" id="{FCF4C08C-A685-DAA7-09DD-7F6BE42AA879}"/>
              </a:ext>
            </a:extLst>
          </p:cNvPr>
          <p:cNvPicPr>
            <a:picLocks noChangeAspect="1"/>
          </p:cNvPicPr>
          <p:nvPr/>
        </p:nvPicPr>
        <p:blipFill rotWithShape="1">
          <a:blip r:embed="rId3">
            <a:extLst>
              <a:ext uri="{28A0092B-C50C-407E-A947-70E740481C1C}">
                <a14:useLocalDpi xmlns:a14="http://schemas.microsoft.com/office/drawing/2010/main" val="0"/>
              </a:ext>
            </a:extLst>
          </a:blip>
          <a:srcRect r="81449"/>
          <a:stretch/>
        </p:blipFill>
        <p:spPr>
          <a:xfrm>
            <a:off x="37434" y="61551"/>
            <a:ext cx="2474406" cy="2489163"/>
          </a:xfrm>
          <a:prstGeom prst="rect">
            <a:avLst/>
          </a:prstGeom>
        </p:spPr>
      </p:pic>
      <p:sp>
        <p:nvSpPr>
          <p:cNvPr id="13" name="TextBox 12">
            <a:extLst>
              <a:ext uri="{FF2B5EF4-FFF2-40B4-BE49-F238E27FC236}">
                <a16:creationId xmlns:a16="http://schemas.microsoft.com/office/drawing/2014/main" id="{D0CF2659-3F8B-FFF1-84A1-59ED15A954CC}"/>
              </a:ext>
            </a:extLst>
          </p:cNvPr>
          <p:cNvSpPr txBox="1"/>
          <p:nvPr/>
        </p:nvSpPr>
        <p:spPr>
          <a:xfrm>
            <a:off x="11044989" y="3957387"/>
            <a:ext cx="10467473" cy="17389376"/>
          </a:xfrm>
          <a:prstGeom prst="rect">
            <a:avLst/>
          </a:prstGeom>
          <a:noFill/>
        </p:spPr>
        <p:txBody>
          <a:bodyPr wrap="square" rtlCol="0">
            <a:spAutoFit/>
          </a:bodyPr>
          <a:lstStyle/>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Source Feature Point Detection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Filter Hue channel</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grayscale thresholding</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Hough Transformation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Solve for the valid intersections</a:t>
            </a: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Solve Projection Matrix</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Select 4 feature points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Test destination combinations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Vote based on inverse projection</a:t>
            </a: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2139010" lvl="1"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lvl="1"/>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Object Detection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Self-Labeled Image Dataset</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TensorFlow 2 Object Detection API</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Pre-Trained Model: Faster R-CNN with the COCO Dataset</a:t>
            </a: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Projection</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Ingest projection matrix and objects</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Apply projection to object</a:t>
            </a:r>
          </a:p>
          <a:p>
            <a:pPr marL="2139010" lvl="1" indent="-5715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Plot objects in destination </a:t>
            </a:r>
          </a:p>
        </p:txBody>
      </p:sp>
      <p:sp>
        <p:nvSpPr>
          <p:cNvPr id="15" name="TextBox 14">
            <a:extLst>
              <a:ext uri="{FF2B5EF4-FFF2-40B4-BE49-F238E27FC236}">
                <a16:creationId xmlns:a16="http://schemas.microsoft.com/office/drawing/2014/main" id="{40E8FC95-9DFB-7173-2E0B-D33E5DABE52F}"/>
              </a:ext>
            </a:extLst>
          </p:cNvPr>
          <p:cNvSpPr txBox="1"/>
          <p:nvPr/>
        </p:nvSpPr>
        <p:spPr>
          <a:xfrm>
            <a:off x="553453" y="3548805"/>
            <a:ext cx="9601200" cy="7971413"/>
          </a:xfrm>
          <a:prstGeom prst="rect">
            <a:avLst/>
          </a:prstGeom>
          <a:noFill/>
        </p:spPr>
        <p:txBody>
          <a:bodyPr wrap="square" rtlCol="0">
            <a:spAutoFit/>
          </a:bodyPr>
          <a:lstStyle/>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Professional sports industries continue to increase their reliance upon analytics, one of the primary being the tracking of player movement. In football (soccer) this is even more prioritized as the game relies upon player positioning and movement on a vast playing surface. Modern techniques utilize wearable technology to accomplish this. This project argues that through the adaptation of existing computer vision techniques the same results can be achieved and democratized. Utilizing image channel thresholding, Hough Transformations, algebra, linear algebra, and a deep neural network, our results illustrate the possibilities of transforming player and ball locations from broadcast images into a 2-dimensional overhead coordinate space.</a:t>
            </a:r>
          </a:p>
          <a:p>
            <a:endParaRPr lang="en-US" sz="32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1227473-9FF9-8F8B-3A2E-C1608ADFDAAA}"/>
              </a:ext>
            </a:extLst>
          </p:cNvPr>
          <p:cNvSpPr txBox="1"/>
          <p:nvPr/>
        </p:nvSpPr>
        <p:spPr>
          <a:xfrm>
            <a:off x="553453" y="13277850"/>
            <a:ext cx="9601199" cy="7478970"/>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A variety of computer vision techniques have been applied to applications ranging from tangential to highly relatable</a:t>
            </a:r>
          </a:p>
          <a:p>
            <a:pPr marL="457200" indent="-4572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Line detection is a highly relatable application with lane detection for autonomous vehicles being a leading candidate</a:t>
            </a:r>
          </a:p>
          <a:p>
            <a:pPr marL="457200" indent="-4572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Projection is a standard concept in the computer vision toolkit being applied for simple translations or as a piece of a broader application</a:t>
            </a:r>
          </a:p>
          <a:p>
            <a:pPr marL="457200" indent="-457200">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Object Detection has a myriad of fully researched applications, with applications in the sports industry being one of them.</a:t>
            </a:r>
          </a:p>
        </p:txBody>
      </p:sp>
      <p:sp>
        <p:nvSpPr>
          <p:cNvPr id="7" name="TextBox 6">
            <a:extLst>
              <a:ext uri="{FF2B5EF4-FFF2-40B4-BE49-F238E27FC236}">
                <a16:creationId xmlns:a16="http://schemas.microsoft.com/office/drawing/2014/main" id="{BF7CC2BF-8F74-CA25-63B3-924F9BAE7678}"/>
              </a:ext>
            </a:extLst>
          </p:cNvPr>
          <p:cNvSpPr txBox="1"/>
          <p:nvPr/>
        </p:nvSpPr>
        <p:spPr>
          <a:xfrm>
            <a:off x="22274050" y="16440150"/>
            <a:ext cx="9672796" cy="1077218"/>
          </a:xfrm>
          <a:prstGeom prst="rect">
            <a:avLst/>
          </a:prstGeom>
          <a:noFill/>
        </p:spPr>
        <p:txBody>
          <a:bodyPr wrap="square" rtlCol="0">
            <a:spAutoFit/>
          </a:bodyPr>
          <a:lstStyle/>
          <a:p>
            <a:pPr marL="857250" indent="-85725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Object recognition for event tracking and statistical analysis.</a:t>
            </a:r>
          </a:p>
        </p:txBody>
      </p:sp>
      <p:pic>
        <p:nvPicPr>
          <p:cNvPr id="5" name="Picture 4">
            <a:extLst>
              <a:ext uri="{FF2B5EF4-FFF2-40B4-BE49-F238E27FC236}">
                <a16:creationId xmlns:a16="http://schemas.microsoft.com/office/drawing/2014/main" id="{E7257368-ECF7-AAE7-0155-1908B65FBA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82700" y="6486733"/>
            <a:ext cx="5808613" cy="214313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C7819750-8E68-3005-5DAF-5E4E547E9EF2}"/>
              </a:ext>
            </a:extLst>
          </p:cNvPr>
          <p:cNvPicPr>
            <a:picLocks noChangeAspect="1"/>
          </p:cNvPicPr>
          <p:nvPr/>
        </p:nvPicPr>
        <p:blipFill>
          <a:blip r:embed="rId5"/>
          <a:stretch>
            <a:fillRect/>
          </a:stretch>
        </p:blipFill>
        <p:spPr>
          <a:xfrm>
            <a:off x="12882699" y="10865289"/>
            <a:ext cx="5808613" cy="2333640"/>
          </a:xfrm>
          <a:prstGeom prst="rect">
            <a:avLst/>
          </a:prstGeom>
        </p:spPr>
      </p:pic>
      <p:pic>
        <p:nvPicPr>
          <p:cNvPr id="29" name="Picture 2">
            <a:extLst>
              <a:ext uri="{FF2B5EF4-FFF2-40B4-BE49-F238E27FC236}">
                <a16:creationId xmlns:a16="http://schemas.microsoft.com/office/drawing/2014/main" id="{462D5EE2-5F7A-CD29-B493-4490C735127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882700" y="15840422"/>
            <a:ext cx="5808613" cy="262132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picture containing shape&#10;&#10;Description automatically generated">
            <a:extLst>
              <a:ext uri="{FF2B5EF4-FFF2-40B4-BE49-F238E27FC236}">
                <a16:creationId xmlns:a16="http://schemas.microsoft.com/office/drawing/2014/main" id="{44CE575F-A85E-08A5-74DF-7978160B35DA}"/>
              </a:ext>
            </a:extLst>
          </p:cNvPr>
          <p:cNvPicPr>
            <a:picLocks noChangeAspect="1"/>
          </p:cNvPicPr>
          <p:nvPr/>
        </p:nvPicPr>
        <p:blipFill>
          <a:blip r:embed="rId7"/>
          <a:stretch>
            <a:fillRect/>
          </a:stretch>
        </p:blipFill>
        <p:spPr>
          <a:xfrm>
            <a:off x="21726198" y="3388343"/>
            <a:ext cx="5504070" cy="3133179"/>
          </a:xfrm>
          <a:prstGeom prst="rect">
            <a:avLst/>
          </a:prstGeom>
        </p:spPr>
      </p:pic>
      <p:pic>
        <p:nvPicPr>
          <p:cNvPr id="17" name="Picture 16" descr="A screenshot of a football game&#10;&#10;Description automatically generated">
            <a:extLst>
              <a:ext uri="{FF2B5EF4-FFF2-40B4-BE49-F238E27FC236}">
                <a16:creationId xmlns:a16="http://schemas.microsoft.com/office/drawing/2014/main" id="{FFFF26F9-6249-0AEC-27C8-205379F6E299}"/>
              </a:ext>
            </a:extLst>
          </p:cNvPr>
          <p:cNvPicPr>
            <a:picLocks noChangeAspect="1"/>
          </p:cNvPicPr>
          <p:nvPr/>
        </p:nvPicPr>
        <p:blipFill>
          <a:blip r:embed="rId8"/>
          <a:stretch>
            <a:fillRect/>
          </a:stretch>
        </p:blipFill>
        <p:spPr>
          <a:xfrm>
            <a:off x="27239522" y="3388344"/>
            <a:ext cx="5592395" cy="3133178"/>
          </a:xfrm>
          <a:prstGeom prst="rect">
            <a:avLst/>
          </a:prstGeom>
        </p:spPr>
      </p:pic>
      <p:pic>
        <p:nvPicPr>
          <p:cNvPr id="21" name="Picture 20" descr="Diagram&#10;&#10;Description automatically generated">
            <a:extLst>
              <a:ext uri="{FF2B5EF4-FFF2-40B4-BE49-F238E27FC236}">
                <a16:creationId xmlns:a16="http://schemas.microsoft.com/office/drawing/2014/main" id="{FAF030DB-97C4-88B6-C6D1-FDCEE9CA7C6E}"/>
              </a:ext>
            </a:extLst>
          </p:cNvPr>
          <p:cNvPicPr>
            <a:picLocks noChangeAspect="1"/>
          </p:cNvPicPr>
          <p:nvPr/>
        </p:nvPicPr>
        <p:blipFill>
          <a:blip r:embed="rId9"/>
          <a:stretch>
            <a:fillRect/>
          </a:stretch>
        </p:blipFill>
        <p:spPr>
          <a:xfrm>
            <a:off x="21680679" y="7385965"/>
            <a:ext cx="11161522" cy="7750053"/>
          </a:xfrm>
          <a:prstGeom prst="rect">
            <a:avLst/>
          </a:prstGeom>
        </p:spPr>
      </p:pic>
    </p:spTree>
    <p:extLst>
      <p:ext uri="{BB962C8B-B14F-4D97-AF65-F5344CB8AC3E}">
        <p14:creationId xmlns:p14="http://schemas.microsoft.com/office/powerpoint/2010/main" val="22300600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djacency">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5233</TotalTime>
  <Words>305</Words>
  <Application>Microsoft Office PowerPoint</Application>
  <PresentationFormat>Custom</PresentationFormat>
  <Paragraphs>51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Cambria</vt:lpstr>
      <vt:lpstr>Times New Roman</vt:lpstr>
      <vt:lpstr>Office Theme</vt:lpstr>
      <vt:lpstr>PowerPoint Presentation</vt:lpstr>
    </vt:vector>
  </TitlesOfParts>
  <Company>Indiana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Crandall</dc:creator>
  <cp:lastModifiedBy>Bryant Cornwell</cp:lastModifiedBy>
  <cp:revision>436</cp:revision>
  <cp:lastPrinted>2012-12-17T09:31:54Z</cp:lastPrinted>
  <dcterms:created xsi:type="dcterms:W3CDTF">2012-12-17T00:59:42Z</dcterms:created>
  <dcterms:modified xsi:type="dcterms:W3CDTF">2022-05-05T03:13:10Z</dcterms:modified>
</cp:coreProperties>
</file>

<file path=docProps/thumbnail.jpeg>
</file>